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7F134-355F-4556-BC39-95C1AC1D81CE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8E94D7-512E-4AE0-9128-205006D809B6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55DBF-8561-42A3-B0C6-CAE9E2CB7E86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3A58C-2BB3-4895-A92F-9674F3091739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F2752-B1F1-4864-805A-F21214065951}" type="datetimeFigureOut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FC723-BB1F-436C-85F5-EE19078670B0}" type="slidenum">
              <a:rPr lang="it-IT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70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DDD011-07B9-49E2-8B88-2B058564B45E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2B9CC-B2E9-4472-9E05-6B2F05524585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EA05B5-AB87-4D13-8D9F-7DCCBF9C97E9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CA9AF-C687-4635-B242-1CC608876932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3EA56-9CF9-4285-8F31-F8089C47825C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C2E4B-0284-4126-853C-CADAB0B310C2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63B65-0743-4FEB-92BB-931372D82278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189E6-6DE7-4519-B064-547C45AB1669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20C76-C417-4383-92B5-210608CCA212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44DBC-AD54-4B51-B157-0D8DA6972A57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A2C23-DF91-4777-A64A-B065066116B3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3B06EF52-72D0-4E87-9320-1D8C1A3431D2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8D4D2-1742-4E5C-B894-D44A1E724A6E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2B941-FEBE-410E-8D48-E9392BC5BF8B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0C7CF-7429-4B4E-93FF-F09FB302178F}" type="datetimeFigureOut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1A1AF-9895-4FB4-9B9F-8A0971BD03E5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A9353-F880-433F-82E1-88DE5CEAA2E5}" type="datetimeFigureOut">
              <a:rPr lang="it-IT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30/06/2016</a:t>
            </a:fld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F2F76-CDC9-4B3E-8A4C-B170F4D289CE}" type="slidenum">
              <a:rPr lang="it-IT" smtClean="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7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enza titol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842119"/>
            <a:ext cx="3569619" cy="2408742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28" y="4797152"/>
            <a:ext cx="61436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1900" algn="r"/>
                <a:tab pos="3060700" algn="ctr"/>
                <a:tab pos="6119813" algn="r"/>
              </a:tabLst>
            </a:pPr>
            <a:r>
              <a:rPr lang="it-IT" sz="2000" b="1" dirty="0" smtClean="0">
                <a:solidFill>
                  <a:prstClr val="white"/>
                </a:solidFill>
                <a:latin typeface="Mistral" pitchFamily="66" charset="0"/>
                <a:ea typeface="Calibri" pitchFamily="34" charset="0"/>
                <a:cs typeface="Arial" pitchFamily="34" charset="0"/>
              </a:rPr>
              <a:t> UNIRE SENZA FONDERE        </a:t>
            </a:r>
            <a:endParaRPr lang="it-IT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1900" algn="r"/>
                <a:tab pos="3060700" algn="ctr"/>
                <a:tab pos="6119813" algn="r"/>
              </a:tabLst>
            </a:pPr>
            <a:r>
              <a:rPr lang="it-IT" sz="2000" b="1" dirty="0" smtClean="0">
                <a:solidFill>
                  <a:srgbClr val="00B050"/>
                </a:solidFill>
                <a:latin typeface="Mistral" pitchFamily="66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lang="it-IT" sz="2000" b="1" dirty="0" smtClean="0">
                <a:solidFill>
                  <a:srgbClr val="A5C249">
                    <a:lumMod val="50000"/>
                  </a:srgbClr>
                </a:solidFill>
                <a:latin typeface="Mistral" pitchFamily="66" charset="0"/>
                <a:ea typeface="Calibri" pitchFamily="34" charset="0"/>
                <a:cs typeface="Arial" pitchFamily="34" charset="0"/>
              </a:rPr>
              <a:t>DISTINGUERE SENZA DIVIDERE </a:t>
            </a:r>
            <a:r>
              <a:rPr lang="it-IT" sz="2000" b="1" dirty="0" smtClean="0">
                <a:solidFill>
                  <a:srgbClr val="00B050"/>
                </a:solidFill>
                <a:latin typeface="Mistral" pitchFamily="66" charset="0"/>
                <a:ea typeface="Calibri" pitchFamily="34" charset="0"/>
                <a:cs typeface="Arial" pitchFamily="34" charset="0"/>
              </a:rPr>
              <a:t>      </a:t>
            </a:r>
            <a:endParaRPr lang="it-IT" sz="2000" b="1" dirty="0" smtClean="0">
              <a:solidFill>
                <a:srgbClr val="17365D"/>
              </a:solidFill>
              <a:latin typeface="Mistral" pitchFamily="66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231900" algn="r"/>
                <a:tab pos="3060700" algn="ctr"/>
                <a:tab pos="6119813" algn="r"/>
              </a:tabLst>
            </a:pPr>
            <a:r>
              <a:rPr lang="it-IT" sz="2000" b="1" dirty="0" smtClean="0">
                <a:solidFill>
                  <a:srgbClr val="17365D"/>
                </a:solidFill>
                <a:latin typeface="Mistral" pitchFamily="66" charset="0"/>
                <a:ea typeface="Times New Roman" pitchFamily="18" charset="0"/>
                <a:cs typeface="Arial" pitchFamily="34" charset="0"/>
              </a:rPr>
              <a:t>                                          RIMANENDO UNITI NELLA DIVERSITA</a:t>
            </a:r>
            <a:r>
              <a:rPr lang="it-IT" sz="2000" b="1" dirty="0" smtClean="0">
                <a:solidFill>
                  <a:srgbClr val="17365D"/>
                </a:solidFill>
                <a:latin typeface="Arial"/>
                <a:ea typeface="Times New Roman" pitchFamily="18" charset="0"/>
                <a:cs typeface="Arial" pitchFamily="34" charset="0"/>
              </a:rPr>
              <a:t>’</a:t>
            </a:r>
            <a:r>
              <a:rPr lang="it-IT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1412776"/>
            <a:ext cx="9001156" cy="8640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Associazione Integra </a:t>
            </a:r>
            <a:r>
              <a:rPr lang="it-IT" sz="3000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Onlus</a:t>
            </a:r>
            <a:endParaRPr lang="it-IT" sz="5000" cap="smal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it-IT" sz="2000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vision</a:t>
            </a:r>
            <a:r>
              <a:rPr lang="it-IT" sz="2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~</a:t>
            </a:r>
            <a:r>
              <a:rPr lang="it-IT" sz="2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mission</a:t>
            </a:r>
            <a:r>
              <a:rPr lang="it-IT" sz="2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~</a:t>
            </a:r>
            <a:r>
              <a:rPr lang="it-IT" sz="2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iniziative </a:t>
            </a:r>
            <a:r>
              <a:rPr lang="it-IT" sz="2000" dirty="0">
                <a:solidFill>
                  <a:srgbClr val="FF0000"/>
                </a:solidFill>
              </a:rPr>
              <a:t>~</a:t>
            </a:r>
            <a:r>
              <a:rPr lang="it-IT" sz="2000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progetti</a:t>
            </a:r>
          </a:p>
        </p:txBody>
      </p:sp>
    </p:spTree>
    <p:extLst>
      <p:ext uri="{BB962C8B-B14F-4D97-AF65-F5344CB8AC3E}">
        <p14:creationId xmlns:p14="http://schemas.microsoft.com/office/powerpoint/2010/main" val="37628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80993" cy="51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857518"/>
            <a:ext cx="9144000" cy="514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a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tegra\Desktop\foto filmato\ventennale don tonino bello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4530"/>
            <a:ext cx="8064896" cy="602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tegra\Desktop\foto filmato\ventennale don tonino bello 2014 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2000"/>
            <a:ext cx="4552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7a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7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ntegra\Desktop\foto filmato\work for 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342747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ntegra\Desktop\foto filmato\work for you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33" y="764704"/>
            <a:ext cx="342747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7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2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>
          <a:xfrm rot="420000">
            <a:off x="2617727" y="1242127"/>
            <a:ext cx="5772150" cy="491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683568" y="134076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Un po’ di noi</a:t>
            </a:r>
            <a:endParaRPr lang="it-IT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6" y="1025352"/>
            <a:ext cx="915078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i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7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a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b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22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tegra\Downloads\11698616_752441121548240_8345906346391704401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515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Integra\Desktop\foto filmato\mostra stati gener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71400"/>
            <a:ext cx="1041907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3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tegra\Desktop\foto filmato\capodanno dei popoli 2011 locand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0262"/>
            <a:ext cx="7956884" cy="53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6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1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8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15470" y="1196752"/>
            <a:ext cx="9144000" cy="5148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9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0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0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148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17069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1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403843"/>
            <a:ext cx="9144000" cy="605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8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2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406506"/>
            <a:ext cx="9144000" cy="604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3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4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2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tegra\Desktop\foto filmato\capodanno dei popoli 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09553" cy="60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5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-5120" y="980728"/>
            <a:ext cx="9144000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5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65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2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38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-19366" y="908720"/>
            <a:ext cx="9163365" cy="594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tegra\Desktop\foto filmato\concerto beneficienza Giornata Internazionale contro la Tortura 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21109"/>
            <a:ext cx="4608512" cy="61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8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425" y="17463"/>
            <a:ext cx="9143149" cy="682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5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ntegra\Desktop\foto filmato\perseguiteranno anche voi convegno 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00281"/>
            <a:ext cx="4400203" cy="61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3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14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000">
        <p:wipe/>
      </p:transition>
    </mc:Choice>
    <mc:Fallback xmlns=""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tegra\Desktop\foto filmato\locadina stati gener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143"/>
            <a:ext cx="9144000" cy="55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Presentazione su schermo (4:3)</PresentationFormat>
  <Paragraphs>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Tema di Office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Integra</dc:creator>
  <cp:lastModifiedBy>Integra</cp:lastModifiedBy>
  <cp:revision>1</cp:revision>
  <dcterms:created xsi:type="dcterms:W3CDTF">2016-06-30T13:15:02Z</dcterms:created>
  <dcterms:modified xsi:type="dcterms:W3CDTF">2016-06-30T13:16:44Z</dcterms:modified>
</cp:coreProperties>
</file>