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7F134-355F-4556-BC39-95C1AC1D81CE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E94D7-512E-4AE0-9128-205006D809B6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8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355DBF-8561-42A3-B0C6-CAE9E2CB7E86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3A58C-2BB3-4895-A92F-9674F3091739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1F2752-B1F1-4864-805A-F21214065951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FC723-BB1F-436C-85F5-EE19078670B0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62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DDD011-07B9-49E2-8B88-2B058564B45E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2B9CC-B2E9-4472-9E05-6B2F05524585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EA05B5-AB87-4D13-8D9F-7DCCBF9C97E9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BCA9AF-C687-4635-B242-1CC608876932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3EA56-9CF9-4285-8F31-F8089C47825C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C2E4B-0284-4126-853C-CADAB0B310C2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63B65-0743-4FEB-92BB-931372D82278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189E6-6DE7-4519-B064-547C45AB1669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20C76-C417-4383-92B5-210608CCA212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44DBC-AD54-4B51-B157-0D8DA6972A57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5A2C23-DF91-4777-A64A-B065066116B3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B06EF52-72D0-4E87-9320-1D8C1A3431D2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9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8D4D2-1742-4E5C-B894-D44A1E724A6E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2B941-FEBE-410E-8D48-E9392BC5BF8B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9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40C7CF-7429-4B4E-93FF-F09FB302178F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1A1AF-9895-4FB4-9B9F-8A0971BD03E5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A9353-F880-433F-82E1-88DE5CEAA2E5}" type="datetimeFigureOut">
              <a:rPr lang="it-IT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0F2F76-CDC9-4B3E-8A4C-B170F4D289CE}" type="slidenum">
              <a:rPr lang="it-IT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7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ntegra\Desktop\per il sito\foto\cam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9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21925" y="760999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0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0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7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" y="1700808"/>
            <a:ext cx="9084127" cy="337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5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4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5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2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71800" y="764704"/>
            <a:ext cx="3430300" cy="609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2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6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01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ntegra\Desktop\per il sito\foto\camer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1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179512" y="980727"/>
            <a:ext cx="8677346" cy="5784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6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2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7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3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467544" y="832522"/>
            <a:ext cx="8316416" cy="602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1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4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179512" y="1016189"/>
            <a:ext cx="8712968" cy="5808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9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5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179512" y="1052735"/>
            <a:ext cx="8707895" cy="5805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6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4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252534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40700"/>
            <a:ext cx="4587974" cy="61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ntegra\Desktop\Video e foto integra\IMG-20151026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7380"/>
            <a:ext cx="7907493" cy="59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Integra\Desktop\foto filmato\visita rai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9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-16584" y="1052736"/>
            <a:ext cx="9144000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5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Integra\Desktop\foto filmato\visita r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03636"/>
            <a:ext cx="3456383" cy="61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9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tegra\Desktop\foto filmato\console americano alla masse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5322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ntegra\Downloads\IMG_1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" y="566682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9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ntegra\Downloads\IMG_1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08437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5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Integra\Desktop\foto filmato\visita alla masseria console e ambasciatore americ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03" y="3573016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ntegra\Desktop\foto filmato\l'ambasciatore john philli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59" y="663646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ntegra\Desktop\foto filmato\ambasciatore americano alla masse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28" y="263691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2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Integra\Desktop\foto klo ramadan\10983291_754495041342848_7676453325960134382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Integra\Desktop\foto klo ramadan\11694929_754271258031893_10764743690434471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52736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ntegra\Desktop\foto klo ramadan\11755879_754709001321452_8982653708833130187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Integra\Desktop\foto filmato\villaggio integra EXPO Mil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3"/>
            <a:ext cx="3888432" cy="622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Integra\Desktop\foto filmato\villaggio integra EXPO Milano prodot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63254" cy="515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1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9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Integra\Desktop\foto filmato\presentazione Dossier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7746"/>
            <a:ext cx="4248472" cy="59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ntegra\Desktop\foto filmato\udienza Santo Padre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ntegra\Desktop\foto filmato\udienza Santo Padre  dicembre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61" y="777277"/>
            <a:ext cx="45365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2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Integra\Desktop\varie\QUADERNO NATALE\cartolina di natale e capodanno\CARTOLINA 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74895"/>
            <a:ext cx="4464496" cy="61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Integra\Desktop\foto filmato\battesimo a neviano dei gemel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573363" cy="35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C:\Users\Integra\Desktop\foto filmato\battesimo  a Nevi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13" y="2825899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8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ntegra\Desktop\foto filmato\lo spettacolo Amibiton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22030"/>
            <a:ext cx="3772481" cy="60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ntegra\Desktop\foto filmato\amibitonoi parte del c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7808"/>
            <a:ext cx="8013588" cy="601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ntegra\Desktop\foto filmato\lo spettacolo Amibitonoi a Muro Lecc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2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3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3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2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4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6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6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6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8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9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49" baseType="lpstr">
      <vt:lpstr>Tema di Office</vt:lpstr>
      <vt:lpstr>Equinozio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Integra</dc:creator>
  <cp:lastModifiedBy>Integra</cp:lastModifiedBy>
  <cp:revision>1</cp:revision>
  <dcterms:created xsi:type="dcterms:W3CDTF">2016-06-30T13:15:02Z</dcterms:created>
  <dcterms:modified xsi:type="dcterms:W3CDTF">2016-06-30T13:17:43Z</dcterms:modified>
</cp:coreProperties>
</file>