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0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3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092EBB-E20C-4CD7-8DD3-039059DE2A47}" type="datetimeFigureOut">
              <a:rPr lang="it-IT" smtClean="0"/>
              <a:t>30/06/2016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ACDF34-C653-4603-AB3F-20E34594DE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412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8C988-B683-471D-B3DC-13089762D14B}" type="slidenum">
              <a:rPr lang="it-IT" smtClean="0">
                <a:solidFill>
                  <a:prstClr val="black"/>
                </a:solidFill>
              </a:rPr>
              <a:pPr/>
              <a:t>46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661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30/06/2016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30/06/2016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30/06/2016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7" name="Sottotitolo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30" name="Segnaposto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D7F134-355F-4556-BC39-95C1AC1D81CE}" type="datetimeFigureOut">
              <a:rPr lang="it-IT" smtClean="0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30/06/2016</a:t>
            </a:fld>
            <a:endParaRPr lang="it-IT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Segnaposto piè di pagina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egnaposto numero diapositiva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8E94D7-512E-4AE0-9128-205006D809B6}" type="slidenum">
              <a:rPr lang="it-IT" smtClean="0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0420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355DBF-8561-42A3-B0C6-CAE9E2CB7E86}" type="datetimeFigureOut">
              <a:rPr lang="it-IT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30/06/2016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A3A58C-2BB3-4895-A92F-9674F3091739}" type="slidenum">
              <a:rPr lang="it-IT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2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E1F2752-B1F1-4864-805A-F21214065951}" type="datetimeFigureOut">
              <a:rPr lang="it-IT" smtClean="0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30/06/2016</a:t>
            </a:fld>
            <a:endParaRPr lang="it-IT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FFC723-BB1F-436C-85F5-EE19078670B0}" type="slidenum">
              <a:rPr lang="it-IT" smtClean="0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8841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DDD011-07B9-49E2-8B88-2B058564B45E}" type="datetimeFigureOut">
              <a:rPr lang="it-IT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30/06/2016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92B9CC-B2E9-4472-9E05-6B2F05524585}" type="slidenum">
              <a:rPr lang="it-IT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30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EA05B5-AB87-4D13-8D9F-7DCCBF9C97E9}" type="datetimeFigureOut">
              <a:rPr lang="it-IT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30/06/2016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BCA9AF-C687-4635-B242-1CC608876932}" type="slidenum">
              <a:rPr lang="it-IT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77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43EA56-9CF9-4285-8F31-F8089C47825C}" type="datetimeFigureOut">
              <a:rPr lang="it-IT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30/06/2016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1C2E4B-0284-4126-853C-CADAB0B310C2}" type="slidenum">
              <a:rPr lang="it-IT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71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063B65-0743-4FEB-92BB-931372D82278}" type="datetimeFigureOut">
              <a:rPr lang="it-IT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30/06/2016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8189E6-6DE7-4519-B064-547C45AB1669}" type="slidenum">
              <a:rPr lang="it-IT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84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:wipe/>
      </p:transition>
    </mc:Choice>
    <mc:Fallback xmlns="">
      <p:transition spd="slow" advTm="3000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C820C76-C417-4383-92B5-210608CCA212}" type="datetimeFigureOut">
              <a:rPr lang="it-IT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30/06/2016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D44DBC-AD54-4B51-B157-0D8DA6972A57}" type="slidenum">
              <a:rPr lang="it-IT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46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30/06/2016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taglia e arrotonda singolo angolo rettangolo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riangolo rettangolo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5A2C23-DF91-4777-A64A-B065066116B3}" type="datetimeFigureOut">
              <a:rPr lang="it-IT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30/06/2016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3B06EF52-72D0-4E87-9320-1D8C1A3431D2}" type="slidenum">
              <a:rPr lang="it-IT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it-IT" smtClean="0"/>
              <a:t>Fare clic sull'icona per inserire un'immagine</a:t>
            </a:r>
            <a:endParaRPr kumimoji="0" lang="en-US" dirty="0"/>
          </a:p>
        </p:txBody>
      </p:sp>
      <p:sp>
        <p:nvSpPr>
          <p:cNvPr id="10" name="Figura a mano libera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1" name="Figura a mano libera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49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D8D4D2-1742-4E5C-B894-D44A1E724A6E}" type="datetimeFigureOut">
              <a:rPr lang="it-IT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30/06/2016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92B941-FEBE-410E-8D48-E9392BC5BF8B}" type="slidenum">
              <a:rPr lang="it-IT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25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540C7CF-7429-4B4E-93FF-F09FB302178F}" type="datetimeFigureOut">
              <a:rPr lang="it-IT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30/06/2016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11A1AF-9895-4FB4-9B9F-8A0971BD03E5}" type="slidenum">
              <a:rPr lang="it-IT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72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30/06/2016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30/06/2016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30/06/2016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30/06/2016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30/06/2016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30/06/2016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30/06/2016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9D355-16BD-4E45-BD9A-5EA878CF7CBD}" type="datetimeFigureOut">
              <a:rPr lang="it-IT" smtClean="0"/>
              <a:t>30/06/2016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igura a mano libera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" name="Figura a mano libera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9" name="Segnaposto titolo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0" name="Segnaposto testo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6A9353-F880-433F-82E1-88DE5CEAA2E5}" type="datetimeFigureOut">
              <a:rPr lang="it-IT" smtClean="0">
                <a:solidFill>
                  <a:srgbClr val="04617B">
                    <a:shade val="90000"/>
                  </a:srgb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30/06/2016</a:t>
            </a:fld>
            <a:endParaRPr lang="it-IT">
              <a:solidFill>
                <a:srgbClr val="04617B">
                  <a:shade val="90000"/>
                </a:srgbClr>
              </a:solidFill>
              <a:latin typeface="Arial" charset="0"/>
              <a:cs typeface="Arial" charset="0"/>
            </a:endParaRPr>
          </a:p>
        </p:txBody>
      </p:sp>
      <p:sp>
        <p:nvSpPr>
          <p:cNvPr id="22" name="Segnaposto piè di pagina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4617B">
                  <a:shade val="90000"/>
                </a:srgbClr>
              </a:solidFill>
              <a:latin typeface="Arial" charset="0"/>
              <a:cs typeface="Arial" charset="0"/>
            </a:endParaRPr>
          </a:p>
        </p:txBody>
      </p:sp>
      <p:sp>
        <p:nvSpPr>
          <p:cNvPr id="18" name="Segnaposto numero diapositiva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0F2F76-CDC9-4B3E-8A4C-B170F4D289CE}" type="slidenum">
              <a:rPr lang="it-IT" smtClean="0">
                <a:solidFill>
                  <a:srgbClr val="04617B">
                    <a:shade val="90000"/>
                  </a:srgb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solidFill>
                <a:srgbClr val="04617B">
                  <a:shade val="90000"/>
                </a:srgbClr>
              </a:solidFill>
              <a:latin typeface="Arial" charset="0"/>
              <a:cs typeface="Arial" charset="0"/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igura a mano libera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3" name="Figura a mano libera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8647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5000" advTm="3000">
        <p:wipe/>
      </p:transition>
    </mc:Choice>
    <mc:Fallback xmlns="">
      <p:transition spd="slow" advTm="3000">
        <p:wip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Integra\Desktop\foto filmato\giornata mondiale contro le Mutilazioni Genitali Femminil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1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:wipe/>
      </p:transition>
    </mc:Choice>
    <mc:Fallback xmlns="">
      <p:transition spd="slow" advTm="3000">
        <p:wip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Integra\Desktop\eventi\foto da USA\fwdlosangelesteecitts\IMG_82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62066" y="1554074"/>
            <a:ext cx="6093296" cy="456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452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:wipe/>
      </p:transition>
    </mc:Choice>
    <mc:Fallback xmlns="">
      <p:transition spd="slow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Integra\Downloads\12805925_865253176933700_2253372298944211373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090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:wipe/>
      </p:transition>
    </mc:Choice>
    <mc:Fallback xmlns="">
      <p:transition spd="slow" advTm="3000">
        <p:wip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Integra\Desktop\eventi\foto da USA\foto usa per il sito\IMG-20160304-WA00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490" y="-54768"/>
            <a:ext cx="9217024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15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:wipe/>
      </p:transition>
    </mc:Choice>
    <mc:Fallback xmlns="">
      <p:transition spd="slow" advTm="3000">
        <p:wip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Integra\Downloads\corso di formazione a milano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" y="-2219"/>
            <a:ext cx="9145016" cy="685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491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:wipe/>
      </p:transition>
    </mc:Choice>
    <mc:Fallback xmlns="">
      <p:transition spd="slow" advTm="3000">
        <p:wip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Integra\Downloads\calendario andranes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782666"/>
            <a:ext cx="4248472" cy="605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076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:wipe/>
      </p:transition>
    </mc:Choice>
    <mc:Fallback xmlns="">
      <p:transition spd="slow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Integra\Desktop\Giornata del Rifugiato\Giornata del rifugiato Muro 20 06 16\13256132_919666268159057_908294299406825927_n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14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:wipe/>
      </p:transition>
    </mc:Choice>
    <mc:Fallback xmlns="">
      <p:transition spd="slow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Integra\Desktop\ZELO\lavori utili\IMG-20160610-WA00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9144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41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:wipe/>
      </p:transition>
    </mc:Choice>
    <mc:Fallback xmlns="">
      <p:transition spd="slow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Integra\Desktop\ZELO\fotozelo\5foto calci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" y="1196752"/>
            <a:ext cx="9145016" cy="5144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15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:wipe/>
      </p:transition>
    </mc:Choice>
    <mc:Fallback xmlns="">
      <p:transition spd="slow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Integra\Desktop\ZELO\fotozelo\IMG-20160529-WA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7024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91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:wipe/>
      </p:transition>
    </mc:Choice>
    <mc:Fallback xmlns="">
      <p:transition spd="slow" advTm="3000">
        <p:wip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Integra\Desktop\ZELO\fotozelo\IMG-20160614-WA00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764704"/>
            <a:ext cx="4569972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052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:wipe/>
      </p:transition>
    </mc:Choice>
    <mc:Fallback xmlns="">
      <p:transition spd="slow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Integra\Desktop\foto da whatsapp\IMG-20160504-WA0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52736"/>
            <a:ext cx="9144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448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:wipe/>
      </p:transition>
    </mc:Choice>
    <mc:Fallback xmlns="">
      <p:transition spd="slow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Integra\Desktop\ZELO\fotozelo\IMG-20160614-WA00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701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:wipe/>
      </p:transition>
    </mc:Choice>
    <mc:Fallback xmlns="">
      <p:transition spd="slow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Picture 3" descr="C:\Users\Integra\Desktop\i migranti puliscono i parchi_Peschier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088" y="692696"/>
            <a:ext cx="4776212" cy="616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567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Integra\Desktop\iiniziativadenominataingioco___senzafrontiereacesa\A5_afol_fron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652258"/>
            <a:ext cx="4392488" cy="620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12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5288"/>
            <a:ext cx="4257675" cy="604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صورة 6" descr="D:\التدريب خاص عادل\صور عادل\09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2034939"/>
            <a:ext cx="3600400" cy="26895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asellaDiTesto 5"/>
          <p:cNvSpPr txBox="1"/>
          <p:nvPr/>
        </p:nvSpPr>
        <p:spPr>
          <a:xfrm>
            <a:off x="4716016" y="3789040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14135" y="404664"/>
            <a:ext cx="4248472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3" name="Rettangolo 12"/>
          <p:cNvSpPr/>
          <p:nvPr/>
        </p:nvSpPr>
        <p:spPr>
          <a:xfrm flipV="1">
            <a:off x="14135" y="6165304"/>
            <a:ext cx="4248472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65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:wipe/>
      </p:transition>
    </mc:Choice>
    <mc:Fallback xmlns="">
      <p:transition spd="slow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Integra\Desktop\foto filmato\i nostri volenterosi ragazz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7"/>
            <a:ext cx="9144000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456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s://scontent-mxp1-1.xx.fbcdn.net/v/t1.0-9/13076573_904256143033403_7715608809469792946_n.jpg?oh=0ae34cb6d3327de2d0a00f123f4f41f7&amp;oe=57D70C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52736"/>
            <a:ext cx="7100609" cy="5325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361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96752"/>
            <a:ext cx="3608387" cy="240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6" descr="https://scontent-mxp1-1.xx.fbcdn.net/v/t1.0-9/13094105_904256456366705_6838812893768426770_n.jpg?oh=7572da9f96eefe7150fd0c627719e865&amp;oe=57CD121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908720"/>
            <a:ext cx="2414638" cy="321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scontent-mxp1-1.xx.fbcdn.net/t31.0-8/13071758_904255529700131_1648028881693658577_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616782"/>
            <a:ext cx="4176464" cy="2505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449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:wipe/>
      </p:transition>
    </mc:Choice>
    <mc:Fallback xmlns="">
      <p:transition spd="slow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3" descr="C:\Users\Integra\Desktop\Pubblicazione1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720192"/>
            <a:ext cx="4320480" cy="6112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37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Users\Integra\Downloads\13434818_931104073681943_7343242277837630860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0728"/>
            <a:ext cx="3288952" cy="548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5" name="Picture 3" descr="C:\Users\Integra\Downloads\13423931_932317766893907_1489899817399147511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09388"/>
            <a:ext cx="3848218" cy="6413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28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836712"/>
            <a:ext cx="6501640" cy="2411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11" descr="C:\Users\Integra\Desktop\Cesate\eventi\IMG-20160617-WA00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07" y="3366301"/>
            <a:ext cx="3027538" cy="3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Integra\Desktop\Cesate\eventi\IMG-20160617-WA00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353615"/>
            <a:ext cx="2587058" cy="3253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368974"/>
            <a:ext cx="2491653" cy="3322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488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:wipe/>
      </p:transition>
    </mc:Choice>
    <mc:Fallback xmlns="">
      <p:transition spd="slow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Integra\Desktop\foto da whatsapp\IMG-20160504-WA0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764704"/>
            <a:ext cx="4615252" cy="6021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94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:wipe/>
      </p:transition>
    </mc:Choice>
    <mc:Fallback xmlns="">
      <p:transition spd="slow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Users\Integra\Downloads\13407155_932317603560590_5473230704700988444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86" y="0"/>
            <a:ext cx="9155685" cy="6866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668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:wipe/>
      </p:transition>
    </mc:Choice>
    <mc:Fallback xmlns="">
      <p:transition spd="slow" advTm="3000">
        <p:wip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Integra\Desktop\foto Diplomati\IMG-20160620-WA0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05" y="982843"/>
            <a:ext cx="9144000" cy="5906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514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:wipe/>
      </p:transition>
    </mc:Choice>
    <mc:Fallback xmlns="">
      <p:transition spd="slow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Integra\Desktop\foto Diplomati\IMG-20160620-WA0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163879" cy="5154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60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:wipe/>
      </p:transition>
    </mc:Choice>
    <mc:Fallback xmlns="">
      <p:transition spd="slow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C:\Users\Integra\Desktop\evento specchia\IMG-20160610-WA0018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764704"/>
            <a:ext cx="4265308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913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Integra\Desktop\mindthegup\intervista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5375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51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:wipe/>
      </p:transition>
    </mc:Choice>
    <mc:Fallback xmlns="">
      <p:transition spd="slow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 descr="C:\Users\Integra\Desktop\mindthegup\spettacolo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:wipe/>
      </p:transition>
    </mc:Choice>
    <mc:Fallback xmlns="">
      <p:transition spd="slow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Integra\Desktop\Giornata del Rifugiato\NEVIAN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806345"/>
            <a:ext cx="4320480" cy="604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03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-243408"/>
            <a:ext cx="10009112" cy="7506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800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:wipe/>
      </p:transition>
    </mc:Choice>
    <mc:Fallback xmlns="">
      <p:transition spd="slow" advTm="3000">
        <p:wip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Integra\Desktop\Giornata del Rifugiato\giornata del rifugiato Neviano 20 6 16\IMG-20160620-WA00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7" y="-387424"/>
            <a:ext cx="10081120" cy="756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641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:wipe/>
      </p:transition>
    </mc:Choice>
    <mc:Fallback xmlns="">
      <p:transition spd="slow" advTm="3000">
        <p:wip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Integra\Desktop\Giornata del Rifugiato\giornata del rifugiato Neviano 20 6 16\IMG-20160621-WA00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171400"/>
            <a:ext cx="9697077" cy="727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922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:wipe/>
      </p:transition>
    </mc:Choice>
    <mc:Fallback xmlns="">
      <p:transition spd="slow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 descr="C:\Users\Integra\Desktop\eventi\Itinerario Rosa\itinerario rosa 2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670168"/>
            <a:ext cx="4654077" cy="618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924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Integra\Desktop\Giornata del Rifugiato\MURO LEC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764703"/>
            <a:ext cx="4372099" cy="612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71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Integra\Desktop\Giornata del Rifugiato\Giornata del rifugiato Muro 20 06 16\13510778_897576950387893_336455824277733903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9144000" cy="573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310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:wipe/>
      </p:transition>
    </mc:Choice>
    <mc:Fallback xmlns="">
      <p:transition spd="slow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Integra\Desktop\Giornata del Rifugiato\Giornata del rifugiato Muro 20 06 16\13450256_897577240387864_2873852492511877598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39"/>
            <a:ext cx="9144000" cy="6848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202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:wipe/>
      </p:transition>
    </mc:Choice>
    <mc:Fallback xmlns="">
      <p:transition spd="slow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Integra\Desktop\Giornata del Rifugiato\Giornata del rifugiato Muro 20 06 16\13445462_897577080387880_6791320162292743212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10" y="-21533"/>
            <a:ext cx="9172710" cy="687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570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:wipe/>
      </p:transition>
    </mc:Choice>
    <mc:Fallback xmlns="">
      <p:transition spd="slow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Integra\Desktop\Giornata del Rifugiato\Giornata del rifugiato Muro 20 06 16\13516668_897577193721202_6170020587558730366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705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:wipe/>
      </p:transition>
    </mc:Choice>
    <mc:Fallback xmlns="">
      <p:transition spd="slow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Users\Integra\Desktop\Giornata del Rifugiato\Giornata del rifugiato Muro 20 06 16\13450818_1022191837870872_273776229718321198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34" y="1451927"/>
            <a:ext cx="4057650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7" name="Picture 3" descr="C:\Users\Integra\Desktop\Giornata del Rifugiato\Giornata del rifugiato Muro 20 06 16\13435384_1022191861204203_3770935455488294565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51927"/>
            <a:ext cx="4057650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38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C:\Users\Integra\Desktop\foto filmato\le prove del barbiere di siviglia a Cesate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92696"/>
            <a:ext cx="2781275" cy="278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7" name="Picture 3" descr="C:\Users\Integra\Desktop\foto filmato\le prove del Barbiere di Siviglia a Cesat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556792"/>
            <a:ext cx="3672408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Integra\Desktop\foto filmato\Barbiere di Siviglia a Cesat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658542"/>
            <a:ext cx="2853283" cy="285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577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:wipe/>
      </p:transition>
    </mc:Choice>
    <mc:Fallback xmlns="">
      <p:transition spd="slow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Integra\Downloads\A4_INTEGRA_FI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778278"/>
            <a:ext cx="4308282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61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Integra\Desktop\Video e foto integra\IMG-20151104-WA00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769934"/>
            <a:ext cx="4581071" cy="6108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969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:wipe/>
      </p:transition>
    </mc:Choice>
    <mc:Fallback xmlns="">
      <p:transition spd="slow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Integra\Desktop\Video e foto integra\IMG-20151104-WA00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690829"/>
            <a:ext cx="4608513" cy="6144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220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:wipe/>
      </p:transition>
    </mc:Choice>
    <mc:Fallback xmlns="">
      <p:transition spd="slow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Integra\Desktop\eventi\foto da USA\foto usa\image_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7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115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:wipe/>
      </p:transition>
    </mc:Choice>
    <mc:Fallback xmlns="">
      <p:transition spd="slow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Integra\Desktop\eventi\foto da USA\fwdfotocomunew\IMG_82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53" y="-762"/>
            <a:ext cx="9145016" cy="685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45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:wipe/>
      </p:transition>
    </mc:Choice>
    <mc:Fallback xmlns="">
      <p:transition spd="slow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Integra\Desktop\eventi\foto da USA\fwdfotos2italian\IMG_81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032" y="-118326"/>
            <a:ext cx="9289032" cy="6966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97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:wipe/>
      </p:transition>
    </mc:Choice>
    <mc:Fallback xmlns="">
      <p:transition spd="slow" advTm="3000">
        <p:wipe/>
      </p:transition>
    </mc:Fallback>
  </mc:AlternateContent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quinozio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Equinozi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nozi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</Words>
  <Application>Microsoft Office PowerPoint</Application>
  <PresentationFormat>Presentazione su schermo (4:3)</PresentationFormat>
  <Paragraphs>1</Paragraphs>
  <Slides>47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Titoli diapositive</vt:lpstr>
      </vt:variant>
      <vt:variant>
        <vt:i4>47</vt:i4>
      </vt:variant>
    </vt:vector>
  </HeadingPairs>
  <TitlesOfParts>
    <vt:vector size="49" baseType="lpstr">
      <vt:lpstr>Tema di Office</vt:lpstr>
      <vt:lpstr>Equinozio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Integra</dc:creator>
  <cp:lastModifiedBy>Integra</cp:lastModifiedBy>
  <cp:revision>1</cp:revision>
  <dcterms:created xsi:type="dcterms:W3CDTF">2016-06-30T13:15:02Z</dcterms:created>
  <dcterms:modified xsi:type="dcterms:W3CDTF">2016-06-30T13:18:48Z</dcterms:modified>
</cp:coreProperties>
</file>